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DD6A-F966-4C9B-A4C2-31555874C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44F47-E878-4DF3-8DAA-2CE881A3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7371F-5A63-451C-BE42-7F01BE2A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7E63-32AC-436B-BEAB-31A56F64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B388-6E7E-4723-90DA-28886315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56BD4-6571-4CEB-918F-58B2265F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2643D-0FAE-49FA-A7EF-91C62CBD5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EBCA4-D100-45D2-963B-971229B4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436B9-C9EE-4BE6-9782-258611B7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02D12-2980-4B22-BDF8-C2E33621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518FE-56C5-4054-A7E6-445596F52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F3824-DD12-4C57-9F25-DD7C9A7E6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8FBE8-AD50-42B0-8BD2-3F6DEA98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CAAC1-D78C-4C75-A7C3-887F849C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106A-7507-43C0-B62F-B4C7B400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CC2A-03CE-43B2-9F0F-07957061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25BCB-A366-4ACB-A169-42393406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8E41C-FAAC-4695-8AE6-0FFF6213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1D55F-F899-4F15-B3E6-6AFBB0B2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C3E2-3A82-449C-90C3-E95599F2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67B39-58A6-48E7-8029-FD37C49A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9AE7E-C2C9-4F21-87BD-91402F752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EE8CD-1BC0-4993-89FE-B739A39B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FDBCB-B343-4BE9-AC28-5DFC04C7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B1BD-28CC-42F0-98B0-4A87DC0D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9536-829D-4245-83B8-5079FCB4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073F-8D31-4C17-9E20-D6151EFE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EBA68-8D9A-47AE-BCC5-D5E4C1A4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B7E40-FDF2-4C07-8AB1-1173A086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B141F-CC1B-474C-8F4E-0696EECB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CB715-3691-4C78-A025-DAEF645E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809B-3F52-48E1-A818-7E498BEF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0E5D4-2641-4DAA-B387-16A93EE0C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DC5A6-6DD2-49DB-B1F4-8E75E8C71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9E7AF-8E19-4014-B5F5-4CF5EE1EA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EE48F-0220-49A1-A2C4-CA7FC94FA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5B2523-7749-4FAE-8F07-6E84B718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19D5D-8A2D-4EFD-A11C-0D1942BD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4C8A1-2A81-4915-8B91-0BBE9850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B3B8-69C5-4895-B5EB-DC4AC9D0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29B66-B319-4CCA-9873-BDCBD702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316A9-439D-4211-B7E2-8372405A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50A3B-F185-47A9-A183-EE929F60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8C24C-2A33-4475-95DC-4F9F158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15D0C-713B-4738-B43E-4DEC01E3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813F1-FBA3-4F4F-BE3B-29BD75D4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E49E-4DED-4877-B2F9-4A51071D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4C20-193D-4ACF-B34C-94E11857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21130-6A8F-45B1-A0A1-43AE06D22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CD109-57F8-4166-8F42-D912C9B1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88E39-0541-4342-B87E-06B6E3C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2E906-AE93-48FF-A869-8332C6B1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A1DC-166D-41E0-96E7-6A6B8F6C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DCF50-15F2-482E-9779-0DA61C561D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6FD5F-7BF2-4947-BC7E-38A8ED1D5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7F581-7F65-4D1F-BE62-2D1B40A1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3CCF9-F695-4D84-8868-9C445E34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13975-2EE4-4180-A298-AD65BB2E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4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5CEF56E0-96E6-478D-90F7-8471849F9D2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34" y="5659142"/>
            <a:ext cx="3200400" cy="74719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FC247F3-1461-42E4-8CF1-79DE0EEB73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5" t="27779" r="8994" b="42787"/>
          <a:stretch/>
        </p:blipFill>
        <p:spPr>
          <a:xfrm>
            <a:off x="7878792" y="5256362"/>
            <a:ext cx="4255698" cy="155275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A947BC-F782-414A-829E-CDAC100A2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AF5BF-C0EB-4A33-B67E-FEF0ACFB3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8EC2B-1374-4FCD-A503-405170B20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19F5-96EF-46A4-862C-216E71735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6466-A668-421D-94A6-208D952BD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9E001-EED0-4241-A55E-3AA08BDB1625}"/>
              </a:ext>
            </a:extLst>
          </p:cNvPr>
          <p:cNvSpPr txBox="1"/>
          <p:nvPr userDrawn="1"/>
        </p:nvSpPr>
        <p:spPr>
          <a:xfrm rot="5400000">
            <a:off x="1714425" y="5471228"/>
            <a:ext cx="461665" cy="22141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khoisuthophuong.com</a:t>
            </a:r>
          </a:p>
        </p:txBody>
      </p:sp>
    </p:spTree>
    <p:extLst>
      <p:ext uri="{BB962C8B-B14F-4D97-AF65-F5344CB8AC3E}">
        <p14:creationId xmlns:p14="http://schemas.microsoft.com/office/powerpoint/2010/main" val="310459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EED3-EDE4-481E-8746-37516032A4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b="1" dirty="0" err="1"/>
              <a:t>Thánh</a:t>
            </a:r>
            <a:r>
              <a:rPr lang="en-GB" sz="8000" b="1" dirty="0"/>
              <a:t> </a:t>
            </a:r>
            <a:r>
              <a:rPr lang="en-GB" sz="8000" b="1" dirty="0" err="1"/>
              <a:t>Thi</a:t>
            </a:r>
            <a:r>
              <a:rPr lang="en-GB" sz="8000" b="1" dirty="0"/>
              <a:t> 23</a:t>
            </a:r>
            <a:endParaRPr lang="en-US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783BA-D1A8-4F92-8A88-BC7A4DC7C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i="1" dirty="0" err="1"/>
              <a:t>Truyền</a:t>
            </a:r>
            <a:r>
              <a:rPr lang="en-US" sz="1800" i="1" dirty="0"/>
              <a:t> </a:t>
            </a:r>
            <a:r>
              <a:rPr lang="en-US" sz="1800" i="1" dirty="0" err="1"/>
              <a:t>Thống</a:t>
            </a:r>
            <a:r>
              <a:rPr lang="en-US" sz="1800" i="1" dirty="0"/>
              <a:t> - </a:t>
            </a:r>
            <a:r>
              <a:rPr lang="en-US" sz="1800" i="1" dirty="0" err="1"/>
              <a:t>Khóa</a:t>
            </a:r>
            <a:r>
              <a:rPr lang="en-US" sz="1800" i="1" dirty="0"/>
              <a:t> A♭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09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Giê-hô-va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chăn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chẳng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thiếu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thốn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khiến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nghỉ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cỏ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xanh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tươi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mé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tịnh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hồn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20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cớ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trong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trũng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chết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chẳng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sợ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tai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họa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Cây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trượng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cây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gậy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ủi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069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dọn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kẻ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thù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nghịch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xức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Chén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tràn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196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trọn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Phước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hạnh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thương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xót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ở trong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Giê-hô-va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Cho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lâu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8085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193F192-9AA0-4099-B448-AE1C00AD9622}" vid="{A879A7EA-E10F-4816-A968-C60DDA703C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kstp</Template>
  <TotalTime>84</TotalTime>
  <Words>159</Words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Thánh Thi 23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2020-03-24T15:10:51Z</dcterms:created>
  <dcterms:modified xsi:type="dcterms:W3CDTF">2020-03-24T16:35:47Z</dcterms:modified>
</cp:coreProperties>
</file>