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5" autoAdjust="0"/>
    <p:restoredTop sz="94660"/>
  </p:normalViewPr>
  <p:slideViewPr>
    <p:cSldViewPr snapToGrid="0">
      <p:cViewPr varScale="1">
        <p:scale>
          <a:sx n="83" d="100"/>
          <a:sy n="83" d="100"/>
        </p:scale>
        <p:origin x="63" y="2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D8DD6A-F966-4C9B-A4C2-31555874CF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5644F47-E878-4DF3-8DAA-2CE881A3DE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67371F-5A63-451C-BE42-7F01BE2A08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9F08A-60D2-4B87-943E-971F61C8635D}" type="datetimeFigureOut">
              <a:rPr lang="en-US" smtClean="0"/>
              <a:t>24-Mar-20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017E63-32AC-436B-BEAB-31A56F64C1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07B388-6E7E-4723-90DA-28886315C6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0268B-7DEB-42FA-8874-5F7E8BAA81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1023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A56BD4-6571-4CEB-918F-58B2265F1A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E72643D-0FAE-49FA-A7EF-91C62CBD5B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6EBCA4-D100-45D2-963B-971229B49C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9F08A-60D2-4B87-943E-971F61C8635D}" type="datetimeFigureOut">
              <a:rPr lang="en-US" smtClean="0"/>
              <a:t>24-Mar-20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A436B9-C9EE-4BE6-9782-258611B76C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C02D12-2980-4B22-BDF8-C2E33621B2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0268B-7DEB-42FA-8874-5F7E8BAA81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16550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D9518FE-56C5-4054-A7E6-445596F52EF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F2F3824-DD12-4C57-9F25-DD7C9A7E67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08FBE8-AD50-42B0-8BD2-3F6DEA987D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9F08A-60D2-4B87-943E-971F61C8635D}" type="datetimeFigureOut">
              <a:rPr lang="en-US" smtClean="0"/>
              <a:t>24-Mar-20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7CAAC1-D78C-4C75-A7C3-887F849C03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58106A-7507-43C0-B62F-B4C7B40038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0268B-7DEB-42FA-8874-5F7E8BAA81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422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66CC2A-03CE-43B2-9F0F-07957061CA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D25BCB-A366-4ACB-A169-42393406CF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C8E41C-FAAC-4695-8AE6-0FFF62135E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9F08A-60D2-4B87-943E-971F61C8635D}" type="datetimeFigureOut">
              <a:rPr lang="en-US" smtClean="0"/>
              <a:t>24-Mar-20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51D55F-F899-4F15-B3E6-6AFBB0B288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00C3E2-3A82-449C-90C3-E95599F2AC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0268B-7DEB-42FA-8874-5F7E8BAA81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2551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067B39-58A6-48E7-8029-FD37C49A6B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59AE7E-C2C9-4F21-87BD-91402F7524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EEE8CD-1BC0-4993-89FE-B739A39B30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9F08A-60D2-4B87-943E-971F61C8635D}" type="datetimeFigureOut">
              <a:rPr lang="en-US" smtClean="0"/>
              <a:t>24-Mar-20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DFDBCB-B343-4BE9-AC28-5DFC04C74E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F4B1BD-28CC-42F0-98B0-4A87DC0D8C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0268B-7DEB-42FA-8874-5F7E8BAA81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78094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A39536-829D-4245-83B8-5079FCB435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29073F-8D31-4C17-9E20-D6151EFE8DE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5FEBA68-8D9A-47AE-BCC5-D5E4C1A484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76B7E40-FDF2-4C07-8AB1-1173A086CF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9F08A-60D2-4B87-943E-971F61C8635D}" type="datetimeFigureOut">
              <a:rPr lang="en-US" smtClean="0"/>
              <a:t>24-Mar-20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33B141F-CC1B-474C-8F4E-0696EECB6C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B8CB715-3691-4C78-A025-DAEF645E31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0268B-7DEB-42FA-8874-5F7E8BAA81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59068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D6809B-3F52-48E1-A818-7E498BEF06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290E5D4-2641-4DAA-B387-16A93EE0C7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3FDC5A6-6DD2-49DB-B1F4-8E75E8C71F1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7E9E7AF-8E19-4014-B5F5-4CF5EE1EA5F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53EE48F-0220-49A1-A2C4-CA7FC94FABC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A5B2523-7749-4FAE-8F07-6E84B7184F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9F08A-60D2-4B87-943E-971F61C8635D}" type="datetimeFigureOut">
              <a:rPr lang="en-US" smtClean="0"/>
              <a:t>24-Mar-20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4A19D5D-8A2D-4EFD-A11C-0D1942BD93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844C8A1-2A81-4915-8B91-0BBE98502D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0268B-7DEB-42FA-8874-5F7E8BAA81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65834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62B3B8-69C5-4895-B5EB-DC4AC9D024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BF29B66-B319-4CCA-9873-BDCBD70210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9F08A-60D2-4B87-943E-971F61C8635D}" type="datetimeFigureOut">
              <a:rPr lang="en-US" smtClean="0"/>
              <a:t>24-Mar-20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CA316A9-439D-4211-B7E2-8372405A81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7950A3B-F185-47A9-A183-EE929F6007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0268B-7DEB-42FA-8874-5F7E8BAA81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6468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B78C24C-2A33-4475-95DC-4F9F158FF9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9F08A-60D2-4B87-943E-971F61C8635D}" type="datetimeFigureOut">
              <a:rPr lang="en-US" smtClean="0"/>
              <a:t>24-Mar-20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8415D0C-713B-4738-B43E-4DEC01E36C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97813F1-FBA3-4F4F-BE3B-29BD75D4F4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0268B-7DEB-42FA-8874-5F7E8BAA81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3460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5EE49E-4DED-4877-B2F9-4A51071D82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F74C20-193D-4ACF-B34C-94E11857D9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4B21130-6A8F-45B1-A0A1-43AE06D221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84CD109-57F8-4166-8F42-D912C9B18B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9F08A-60D2-4B87-943E-971F61C8635D}" type="datetimeFigureOut">
              <a:rPr lang="en-US" smtClean="0"/>
              <a:t>24-Mar-20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688E39-0541-4342-B87E-06B6E3CB1E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12E906-AE93-48FF-A869-8332C6B1C5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0268B-7DEB-42FA-8874-5F7E8BAA81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2681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79A1DC-166D-41E0-96E7-6A6B8F6CE5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50DCF50-15F2-482E-9779-0DA61C561DE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C56FD5F-7BF2-4947-BC7E-38A8ED1D57B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197F581-7F65-4D1F-BE62-2D1B40A1DE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9F08A-60D2-4B87-943E-971F61C8635D}" type="datetimeFigureOut">
              <a:rPr lang="en-US" smtClean="0"/>
              <a:t>24-Mar-20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893CCF9-F695-4D84-8868-9C445E34C4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4F13975-2EE4-4180-A298-AD65BB2EE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0268B-7DEB-42FA-8874-5F7E8BAA81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70441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A close up of a logo&#10;&#10;Description automatically generated">
            <a:extLst>
              <a:ext uri="{FF2B5EF4-FFF2-40B4-BE49-F238E27FC236}">
                <a16:creationId xmlns:a16="http://schemas.microsoft.com/office/drawing/2014/main" id="{5CEF56E0-96E6-478D-90F7-8471849F9D29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434" y="5659142"/>
            <a:ext cx="3200400" cy="747194"/>
          </a:xfrm>
          <a:prstGeom prst="rect">
            <a:avLst/>
          </a:prstGeom>
        </p:spPr>
      </p:pic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id="{6FC247F3-1461-42E4-8CF1-79DE0EEB734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4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335" t="27779" r="8994" b="42787"/>
          <a:stretch/>
        </p:blipFill>
        <p:spPr>
          <a:xfrm>
            <a:off x="7878792" y="5256362"/>
            <a:ext cx="4255698" cy="1552755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7A947BC-F782-414A-829E-CDAC100A28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60AF5BF-C0EB-4A33-B67E-FEF0ACFB3B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28EC2B-1374-4FCD-A503-405170B20A3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69F08A-60D2-4B87-943E-971F61C8635D}" type="datetimeFigureOut">
              <a:rPr lang="en-US" smtClean="0"/>
              <a:t>24-Mar-20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F19F5-96EF-46A4-862C-216E71735AB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C96466-A668-421D-94A6-208D952BDD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B0268B-7DEB-42FA-8874-5F7E8BAA811C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7A9E001-EED0-4241-A55E-3AA08BDB1625}"/>
              </a:ext>
            </a:extLst>
          </p:cNvPr>
          <p:cNvSpPr txBox="1"/>
          <p:nvPr userDrawn="1"/>
        </p:nvSpPr>
        <p:spPr>
          <a:xfrm rot="5400000">
            <a:off x="1714425" y="5471228"/>
            <a:ext cx="461665" cy="2214114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US" dirty="0"/>
              <a:t>khoisuthophuong.com</a:t>
            </a:r>
          </a:p>
        </p:txBody>
      </p:sp>
    </p:spTree>
    <p:extLst>
      <p:ext uri="{BB962C8B-B14F-4D97-AF65-F5344CB8AC3E}">
        <p14:creationId xmlns:p14="http://schemas.microsoft.com/office/powerpoint/2010/main" val="31045915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A8EED3-EDE4-481E-8746-37516032A4C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8000" b="1" dirty="0" err="1"/>
              <a:t>Quyền</a:t>
            </a:r>
            <a:r>
              <a:rPr lang="en-GB" sz="8000" b="1" dirty="0"/>
              <a:t> </a:t>
            </a:r>
            <a:r>
              <a:rPr lang="en-GB" sz="8000" b="1" dirty="0" err="1"/>
              <a:t>Năng</a:t>
            </a:r>
            <a:r>
              <a:rPr lang="en-GB" sz="8000" b="1" dirty="0"/>
              <a:t> </a:t>
            </a:r>
            <a:r>
              <a:rPr lang="en-GB" sz="8000" b="1" dirty="0" err="1"/>
              <a:t>Cứu</a:t>
            </a:r>
            <a:r>
              <a:rPr lang="en-GB" sz="8000" b="1" dirty="0"/>
              <a:t> </a:t>
            </a:r>
            <a:r>
              <a:rPr lang="en-GB" sz="8000" b="1" dirty="0" err="1"/>
              <a:t>Rỗi</a:t>
            </a:r>
            <a:endParaRPr lang="en-US" sz="8000" b="1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D2783BA-D1A8-4F92-8A88-BC7A4DC7CEA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1800" i="1" dirty="0" err="1"/>
              <a:t>Nhạc</a:t>
            </a:r>
            <a:r>
              <a:rPr lang="en-US" sz="1800" i="1" dirty="0"/>
              <a:t>-Ben Fielding, Reuben Morgan; </a:t>
            </a:r>
            <a:r>
              <a:rPr lang="en-US" sz="1800" i="1" dirty="0" err="1"/>
              <a:t>Dịch</a:t>
            </a:r>
            <a:r>
              <a:rPr lang="en-US" sz="1800" i="1" dirty="0"/>
              <a:t> </a:t>
            </a:r>
            <a:r>
              <a:rPr lang="en-US" sz="1800" i="1" dirty="0" err="1"/>
              <a:t>từ</a:t>
            </a:r>
            <a:r>
              <a:rPr lang="en-US" sz="1800" i="1" dirty="0"/>
              <a:t>-David Dong - </a:t>
            </a:r>
            <a:r>
              <a:rPr lang="en-US" sz="1800" i="1" dirty="0" err="1"/>
              <a:t>Khóa</a:t>
            </a:r>
            <a:r>
              <a:rPr lang="en-US" sz="1800" i="1" dirty="0"/>
              <a:t> A♭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5409464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2C2491-3FAA-4078-8C3A-679D5A074E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5607" y="353384"/>
            <a:ext cx="10967049" cy="4351338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Nhân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gian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luôn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khát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khao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ân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tình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tình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yêu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thương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Chúa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không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phai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tàn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Hỡi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Chúa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hãy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xót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thương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con,</a:t>
            </a:r>
            <a:b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xin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Cha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luôn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thứ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tha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muôn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tội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Lòng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khoan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nhân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Chúa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ôi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cao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vời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b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thế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giới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được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dựa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nương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142029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2C2491-3FAA-4078-8C3A-679D5A074E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5607" y="353384"/>
            <a:ext cx="10967049" cy="4902978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Cứu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Chúa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Ngài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làm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đồi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núi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đổi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dời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b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Chúa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Đấng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quyền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năng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cứu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nhân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loại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Quyền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năng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Chúa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cứu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thế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nhân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b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Muôn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năm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sau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Cha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luôn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luôn</a:t>
            </a:r>
            <a:b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cứu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vơt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người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Đắc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thắng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sự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chết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đến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muôn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đời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b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phục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sinh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vinh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hiển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Giê-xu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870504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2C2491-3FAA-4078-8C3A-679D5A074E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5607" y="353384"/>
            <a:ext cx="10967049" cy="4902978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Ngài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đêm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con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đến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nơi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an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bình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b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mang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đi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hết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bao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chán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chường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Làm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mới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con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luôn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hằng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ngày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  <a:b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Nguyện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đi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theo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Chúa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đến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suốt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đời</a:t>
            </a: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Con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luôn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tin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quyết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trong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tâm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hồn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b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xin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luôn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vâng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theo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Chúa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723214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2C2491-3FAA-4078-8C3A-679D5A074E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5607" y="353384"/>
            <a:ext cx="10967049" cy="4902978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Hiển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vinh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Chúa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khắp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b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trên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trân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thế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hôm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nay.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Nguyên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ngợi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ca.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Tán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dương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Chúa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Đấng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sống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lại</a:t>
            </a:r>
            <a:br>
              <a:rPr lang="en-US" sz="440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400">
                <a:latin typeface="Arial" panose="020B0604020202020204" pitchFamily="34" charset="0"/>
                <a:cs typeface="Arial" panose="020B0604020202020204" pitchFamily="34" charset="0"/>
              </a:rPr>
              <a:t>     rất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hiển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vinh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Giê-xu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…)</a:t>
            </a:r>
          </a:p>
        </p:txBody>
      </p:sp>
    </p:spTree>
    <p:extLst>
      <p:ext uri="{BB962C8B-B14F-4D97-AF65-F5344CB8AC3E}">
        <p14:creationId xmlns:p14="http://schemas.microsoft.com/office/powerpoint/2010/main" val="32613519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A193F192-9AA0-4099-B448-AE1C00AD9622}" vid="{A879A7EA-E10F-4816-A968-C60DDA703C2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kstp</Template>
  <TotalTime>117</TotalTime>
  <Words>204</Words>
  <PresentationFormat>Widescreen</PresentationFormat>
  <Paragraphs>14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Quyền Năng Cứu Rỗi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2020-03-24T15:10:51Z</dcterms:created>
  <dcterms:modified xsi:type="dcterms:W3CDTF">2020-03-24T17:08:13Z</dcterms:modified>
</cp:coreProperties>
</file>