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 dirty="0" err="1"/>
              <a:t>Nhưng</a:t>
            </a:r>
            <a:r>
              <a:rPr lang="en-GB" sz="8000" b="1" dirty="0"/>
              <a:t> </a:t>
            </a:r>
            <a:r>
              <a:rPr lang="en-GB" sz="8000" b="1" dirty="0" err="1"/>
              <a:t>trước</a:t>
            </a:r>
            <a:r>
              <a:rPr lang="en-GB" sz="8000" b="1" dirty="0"/>
              <a:t> </a:t>
            </a:r>
            <a:r>
              <a:rPr lang="en-GB" sz="8000" b="1" dirty="0" err="1"/>
              <a:t>hết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Nhạc</a:t>
            </a:r>
            <a:r>
              <a:rPr lang="en-US" sz="1800" i="1" dirty="0"/>
              <a:t>-Karen Lafferty; Ma-</a:t>
            </a:r>
            <a:r>
              <a:rPr lang="en-US" sz="1800" i="1" dirty="0" err="1"/>
              <a:t>thi</a:t>
            </a:r>
            <a:r>
              <a:rPr lang="en-US" sz="1800" i="1" dirty="0"/>
              <a:t>-ơ 6:33 - </a:t>
            </a:r>
            <a:r>
              <a:rPr lang="en-US" sz="1800" i="1" dirty="0" err="1"/>
              <a:t>Khóa</a:t>
            </a:r>
            <a:r>
              <a:rPr lang="en-US" sz="1800" i="1" dirty="0"/>
              <a:t> A♭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kiếm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HA-LE-LU HA-LE-LU-YA</a:t>
            </a: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lu-ya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lu-ya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lu-ya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-ha-le-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3163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67</TotalTime>
  <Words>50</Words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Nhưng trước hết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2020-03-24T16:18:10Z</dcterms:modified>
</cp:coreProperties>
</file>