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err="1"/>
              <a:t>Duy</a:t>
            </a:r>
            <a:r>
              <a:rPr lang="en-US" sz="8000" b="1" dirty="0"/>
              <a:t> </a:t>
            </a:r>
            <a:r>
              <a:rPr lang="en-US" sz="8000" b="1" dirty="0" err="1"/>
              <a:t>nhất</a:t>
            </a:r>
            <a:r>
              <a:rPr lang="en-US" sz="8000" b="1" dirty="0"/>
              <a:t>, </a:t>
            </a:r>
            <a:r>
              <a:rPr lang="en-US" sz="8000" b="1" dirty="0" err="1"/>
              <a:t>Giê-xu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Nhạc</a:t>
            </a:r>
            <a:r>
              <a:rPr lang="en-US" sz="1800" i="1" dirty="0"/>
              <a:t>-Jonathon Douglas, Joel Houston;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từ</a:t>
            </a:r>
            <a:r>
              <a:rPr lang="en-US" sz="1800" i="1" dirty="0"/>
              <a:t>-David Dong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38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vi-VN" sz="4400" dirty="0"/>
              <a:t>Đời con hôm nay dâng lên Chúa Thánh.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vi-VN" sz="4400" dirty="0"/>
              <a:t>Duy danh Cha con vẫn khát khao.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vi-VN" sz="4400" dirty="0"/>
              <a:t>Ngài đưa đôi tay đón ta cùng quay trở về.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38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vi-VN" sz="4400" dirty="0"/>
              <a:t>Từ trong đau thương con tìm kiếm Chúa.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vi-VN" sz="4400" dirty="0"/>
              <a:t>Biết chắc có Chúa đưa lối khi cần.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vi-VN" sz="4400" dirty="0"/>
              <a:t>Lòng con khiêm cung trước Chúa,</a:t>
            </a:r>
            <a:br>
              <a:rPr lang="en-US" sz="4400" dirty="0"/>
            </a:br>
            <a:r>
              <a:rPr lang="en-US" sz="4400" dirty="0"/>
              <a:t>     </a:t>
            </a:r>
            <a:r>
              <a:rPr lang="vi-VN" sz="4400" dirty="0"/>
              <a:t>ngợi khen Chúa.</a:t>
            </a:r>
          </a:p>
        </p:txBody>
      </p:sp>
    </p:spTree>
    <p:extLst>
      <p:ext uri="{BB962C8B-B14F-4D97-AF65-F5344CB8AC3E}">
        <p14:creationId xmlns:p14="http://schemas.microsoft.com/office/powerpoint/2010/main" val="314046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384"/>
            <a:ext cx="10515600" cy="497199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Duy nhất, Giê-xu.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Chúa Đấng Chân Thần con xin quyết </a:t>
            </a:r>
            <a:r>
              <a:rPr lang="en-US" sz="4400" dirty="0"/>
              <a:t>  </a:t>
            </a:r>
            <a:br>
              <a:rPr lang="en-US" sz="4400" dirty="0"/>
            </a:br>
            <a:r>
              <a:rPr lang="en-US" sz="4400" dirty="0"/>
              <a:t>     </a:t>
            </a:r>
            <a:r>
              <a:rPr lang="vi-VN" sz="4400" dirty="0"/>
              <a:t>sống cho Ngài.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Duy nhất, Giê-xu.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Chúa Đấng Chân Thần con xin quyết </a:t>
            </a:r>
            <a:br>
              <a:rPr lang="en-US" sz="4400" dirty="0"/>
            </a:br>
            <a:r>
              <a:rPr lang="en-US" sz="4400" dirty="0"/>
              <a:t>     </a:t>
            </a:r>
            <a:r>
              <a:rPr lang="vi-VN" sz="4400" dirty="0"/>
              <a:t>sống cho Ngài.</a:t>
            </a:r>
          </a:p>
        </p:txBody>
      </p:sp>
    </p:spTree>
    <p:extLst>
      <p:ext uri="{BB962C8B-B14F-4D97-AF65-F5344CB8AC3E}">
        <p14:creationId xmlns:p14="http://schemas.microsoft.com/office/powerpoint/2010/main" val="423184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384"/>
            <a:ext cx="10515600" cy="497199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Đường đi lẽ sống chính </a:t>
            </a:r>
            <a:br>
              <a:rPr lang="en-US" sz="4400" dirty="0"/>
            </a:br>
            <a:r>
              <a:rPr lang="en-US" sz="4400" dirty="0"/>
              <a:t>     </a:t>
            </a:r>
            <a:r>
              <a:rPr lang="vi-VN" sz="4400" dirty="0"/>
              <a:t>Cứu Chúa Giê-xu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Ta sống bởi đức tin chẳng bởi</a:t>
            </a:r>
            <a:br>
              <a:rPr lang="en-US" sz="4400" dirty="0"/>
            </a:br>
            <a:r>
              <a:rPr lang="en-US" sz="4400" dirty="0"/>
              <a:t>     </a:t>
            </a:r>
            <a:r>
              <a:rPr lang="vi-VN" sz="4400" dirty="0"/>
              <a:t>những gì ta thấy.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vi-VN" sz="4400" dirty="0"/>
              <a:t>Nguyện luôn theo Cha suốt đời.</a:t>
            </a:r>
          </a:p>
        </p:txBody>
      </p:sp>
    </p:spTree>
    <p:extLst>
      <p:ext uri="{BB962C8B-B14F-4D97-AF65-F5344CB8AC3E}">
        <p14:creationId xmlns:p14="http://schemas.microsoft.com/office/powerpoint/2010/main" val="301630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53</TotalTime>
  <Words>143</Words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Duy nhất, Giê-xu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2020-03-24T16:04:13Z</dcterms:modified>
</cp:coreProperties>
</file>