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362" y="1122363"/>
            <a:ext cx="10846280" cy="2387600"/>
          </a:xfrm>
        </p:spPr>
        <p:txBody>
          <a:bodyPr>
            <a:normAutofit/>
          </a:bodyPr>
          <a:lstStyle/>
          <a:p>
            <a:r>
              <a:rPr lang="en-GB" sz="8000" b="1" dirty="0" err="1"/>
              <a:t>Chỉ</a:t>
            </a:r>
            <a:r>
              <a:rPr lang="en-GB" sz="8000" b="1" dirty="0"/>
              <a:t> Trong </a:t>
            </a:r>
            <a:r>
              <a:rPr lang="en-GB" sz="8000" b="1" dirty="0" err="1"/>
              <a:t>Đấng</a:t>
            </a:r>
            <a:r>
              <a:rPr lang="en-GB" sz="8000" b="1" dirty="0"/>
              <a:t> Christ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-Keith Getty, Stuart Townend;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từ</a:t>
            </a:r>
            <a:r>
              <a:rPr lang="en-US" sz="1800" i="1" dirty="0"/>
              <a:t>-Minh D Nguyễn - Key 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2000" b="1" i="1" dirty="0">
                <a:cs typeface="Arial" panose="020B0604020202020204" pitchFamily="34" charset="0"/>
              </a:rPr>
              <a:t>phiên khúc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Vì riêng Giê-xu là nguồn cậy trông,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ánh sang, năng lực, khúc ca cho tôi.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Nền trụ nơi đây, nhờ Giê-xu xây,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dẫu bao khô hạn bão giông không lay.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Tình Ngài cao vút, thẳm sâu an bình,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sợ hãi nay yên, khốn nguy xa lìa.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Ngài là an vui,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trọn cuộc đời tôi đừng trong ân tình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>
                <a:cs typeface="Arial" panose="020B0604020202020204" pitchFamily="34" charset="0"/>
              </a:rPr>
              <a:t>     </a:t>
            </a:r>
            <a:r>
              <a:rPr lang="vi-VN" sz="4400" dirty="0">
                <a:cs typeface="Arial" panose="020B0604020202020204" pitchFamily="34" charset="0"/>
              </a:rPr>
              <a:t>Giê-xu Christ thôi.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2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3"/>
            <a:ext cx="10967049" cy="504336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2000" b="1" i="1" dirty="0">
                <a:cs typeface="Arial" panose="020B0604020202020204" pitchFamily="34" charset="0"/>
              </a:rPr>
              <a:t>phiên khúc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Một mình Giê-xu, hình người vui mang,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vốn thân Vua Trời xuống nơi nhân gian.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Là quà yêu thương, đầy tràn công minh,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nhiếc khinh bởi người Chúa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>
                <a:cs typeface="Arial" panose="020B0604020202020204" pitchFamily="34" charset="0"/>
              </a:rPr>
              <a:t>     </a:t>
            </a:r>
            <a:r>
              <a:rPr lang="vi-VN" sz="4400" dirty="0">
                <a:cs typeface="Arial" panose="020B0604020202020204" pitchFamily="34" charset="0"/>
              </a:rPr>
              <a:t>mong cưu mang.</a:t>
            </a:r>
          </a:p>
        </p:txBody>
      </p:sp>
    </p:spTree>
    <p:extLst>
      <p:ext uri="{BB962C8B-B14F-4D97-AF65-F5344CB8AC3E}">
        <p14:creationId xmlns:p14="http://schemas.microsoft.com/office/powerpoint/2010/main" val="63100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Rồi Giê-xu chết ở trên thập hình,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dòng huyết tuôn rơi, xóa muôn tội tình.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Chuộc tội nhân gian, Ngài chịu miệt khinh,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sống nay tôi nhờ Christ xưa hy sinh.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0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3"/>
            <a:ext cx="11141946" cy="504336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2000" b="1" i="1" dirty="0">
                <a:cs typeface="Arial" panose="020B0604020202020204" pitchFamily="34" charset="0"/>
              </a:rPr>
              <a:t>phiên khúc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Ngài được chôn trong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>
                <a:cs typeface="Arial" panose="020B0604020202020204" pitchFamily="34" charset="0"/>
              </a:rPr>
              <a:t>     </a:t>
            </a:r>
            <a:r>
              <a:rPr lang="vi-VN" sz="4400" dirty="0">
                <a:cs typeface="Arial" panose="020B0604020202020204" pitchFamily="34" charset="0"/>
              </a:rPr>
              <a:t>mồ huyệt niêm phong,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ánh sang nay chịu tối tăm vây quanh.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Ngài vượt lên cao, vào ngày quang vinh,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bước ra mộ phần Chúa tôi phục sinh.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8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Nhờ Ngài đắc thắng, bóng đêm lụi tàn,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tội lỗi không sao bắt tôi phục hàng.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Thuộc Ngài tôi dâng, và Ngài thuộc tôi,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Christ mua tôi bằng huyết xưa tuôn rơi.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1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2000" b="1" i="1" dirty="0">
                <a:cs typeface="Arial" panose="020B0604020202020204" pitchFamily="34" charset="0"/>
              </a:rPr>
              <a:t>phiên khúc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Đời sạch trong thay, địa ngục xa ngay,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ấy do năng quyền Christ trong tôi nay.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Từ ngày sinh ra, về ngày tàn hơi;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Giê-xu soi đường dắt chăn muôn nơi.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4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118676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Dù quyền âm phủ, chước mưu con người,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chẳng kéo tôi ra khỏi tay Giê-xu.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Ngày Ngài quang lăm, hoặc gọi tôi đi,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quyết luôn nương nhờ Christ không phân ly.</a:t>
            </a:r>
          </a:p>
        </p:txBody>
      </p:sp>
    </p:spTree>
    <p:extLst>
      <p:ext uri="{BB962C8B-B14F-4D97-AF65-F5344CB8AC3E}">
        <p14:creationId xmlns:p14="http://schemas.microsoft.com/office/powerpoint/2010/main" val="214989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148</TotalTime>
  <Words>329</Words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Chỉ Trong Đấng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2020-04-11T04:34:13Z</dcterms:modified>
</cp:coreProperties>
</file>