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362" y="1122363"/>
            <a:ext cx="10846280" cy="2387600"/>
          </a:xfrm>
        </p:spPr>
        <p:txBody>
          <a:bodyPr>
            <a:normAutofit/>
          </a:bodyPr>
          <a:lstStyle/>
          <a:p>
            <a:r>
              <a:rPr lang="en-GB" sz="8000" b="1" dirty="0"/>
              <a:t>Cho </a:t>
            </a:r>
            <a:r>
              <a:rPr lang="en-GB" sz="8000" b="1" dirty="0" err="1"/>
              <a:t>đến</a:t>
            </a:r>
            <a:r>
              <a:rPr lang="en-GB" sz="8000" b="1" dirty="0"/>
              <a:t> </a:t>
            </a:r>
            <a:r>
              <a:rPr lang="en-GB" sz="8000" b="1" dirty="0" err="1"/>
              <a:t>khi</a:t>
            </a:r>
            <a:r>
              <a:rPr lang="en-GB" sz="8000" b="1" dirty="0"/>
              <a:t> </a:t>
            </a:r>
            <a:r>
              <a:rPr lang="en-GB" sz="8000" b="1" dirty="0" err="1"/>
              <a:t>Chúa</a:t>
            </a:r>
            <a:r>
              <a:rPr lang="en-GB" sz="8000" b="1" dirty="0"/>
              <a:t> </a:t>
            </a:r>
            <a:r>
              <a:rPr lang="en-GB" sz="8000" b="1" dirty="0" err="1"/>
              <a:t>lại</a:t>
            </a:r>
            <a:r>
              <a:rPr lang="en-GB" sz="8000" b="1" dirty="0"/>
              <a:t> </a:t>
            </a:r>
            <a:r>
              <a:rPr lang="en-GB" sz="8000" b="1" dirty="0" err="1"/>
              <a:t>đến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-Ko </a:t>
            </a:r>
            <a:r>
              <a:rPr lang="en-US" sz="1800" i="1" dirty="0" err="1"/>
              <a:t>Hyong</a:t>
            </a:r>
            <a:r>
              <a:rPr lang="en-US" sz="1800" i="1" dirty="0"/>
              <a:t> Won;</a:t>
            </a:r>
            <a:r>
              <a:rPr lang="en-US" sz="1800" dirty="0"/>
              <a:t>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từ</a:t>
            </a:r>
            <a:r>
              <a:rPr lang="en-US" sz="1800" i="1" dirty="0"/>
              <a:t>-Duy </a:t>
            </a:r>
            <a:r>
              <a:rPr lang="en-US" sz="1800" i="1" dirty="0" err="1"/>
              <a:t>Thuần</a:t>
            </a:r>
            <a:r>
              <a:rPr lang="en-US" sz="1800" i="1" dirty="0"/>
              <a:t>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Dẫu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hẹp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gai,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6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51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Christ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45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140</TotalTime>
  <Words>184</Words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Cho đến khi Chúa lại đến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2020-03-24T17:31:10Z</dcterms:modified>
</cp:coreProperties>
</file>