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3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8DD6A-F966-4C9B-A4C2-31555874CF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644F47-E878-4DF3-8DAA-2CE881A3DE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67371F-5A63-451C-BE42-7F01BE2A0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F08A-60D2-4B87-943E-971F61C8635D}" type="datetimeFigureOut">
              <a:rPr lang="en-US" smtClean="0"/>
              <a:t>25-Mar-20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017E63-32AC-436B-BEAB-31A56F64C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07B388-6E7E-4723-90DA-28886315C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02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56BD4-6571-4CEB-918F-58B2265F1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72643D-0FAE-49FA-A7EF-91C62CBD5B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6EBCA4-D100-45D2-963B-971229B49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F08A-60D2-4B87-943E-971F61C8635D}" type="datetimeFigureOut">
              <a:rPr lang="en-US" smtClean="0"/>
              <a:t>25-Mar-20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A436B9-C9EE-4BE6-9782-258611B76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C02D12-2980-4B22-BDF8-C2E33621B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655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9518FE-56C5-4054-A7E6-445596F52E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2F3824-DD12-4C57-9F25-DD7C9A7E67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08FBE8-AD50-42B0-8BD2-3F6DEA987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F08A-60D2-4B87-943E-971F61C8635D}" type="datetimeFigureOut">
              <a:rPr lang="en-US" smtClean="0"/>
              <a:t>25-Mar-20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7CAAC1-D78C-4C75-A7C3-887F849C0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58106A-7507-43C0-B62F-B4C7B4003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2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6CC2A-03CE-43B2-9F0F-07957061CA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D25BCB-A366-4ACB-A169-42393406CF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C8E41C-FAAC-4695-8AE6-0FFF62135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F08A-60D2-4B87-943E-971F61C8635D}" type="datetimeFigureOut">
              <a:rPr lang="en-US" smtClean="0"/>
              <a:t>25-Mar-20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51D55F-F899-4F15-B3E6-6AFBB0B28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00C3E2-3A82-449C-90C3-E95599F2A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551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67B39-58A6-48E7-8029-FD37C49A6B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59AE7E-C2C9-4F21-87BD-91402F7524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EEE8CD-1BC0-4993-89FE-B739A39B3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F08A-60D2-4B87-943E-971F61C8635D}" type="datetimeFigureOut">
              <a:rPr lang="en-US" smtClean="0"/>
              <a:t>25-Mar-20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DFDBCB-B343-4BE9-AC28-5DFC04C74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F4B1BD-28CC-42F0-98B0-4A87DC0D8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809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39536-829D-4245-83B8-5079FCB43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29073F-8D31-4C17-9E20-D6151EFE8D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FEBA68-8D9A-47AE-BCC5-D5E4C1A484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6B7E40-FDF2-4C07-8AB1-1173A086C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F08A-60D2-4B87-943E-971F61C8635D}" type="datetimeFigureOut">
              <a:rPr lang="en-US" smtClean="0"/>
              <a:t>25-Mar-20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3B141F-CC1B-474C-8F4E-0696EECB6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8CB715-3691-4C78-A025-DAEF645E3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906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6809B-3F52-48E1-A818-7E498BEF0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90E5D4-2641-4DAA-B387-16A93EE0C7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FDC5A6-6DD2-49DB-B1F4-8E75E8C71F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E9E7AF-8E19-4014-B5F5-4CF5EE1EA5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3EE48F-0220-49A1-A2C4-CA7FC94FAB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A5B2523-7749-4FAE-8F07-6E84B7184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F08A-60D2-4B87-943E-971F61C8635D}" type="datetimeFigureOut">
              <a:rPr lang="en-US" smtClean="0"/>
              <a:t>25-Mar-20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4A19D5D-8A2D-4EFD-A11C-0D1942BD9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44C8A1-2A81-4915-8B91-0BBE98502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583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2B3B8-69C5-4895-B5EB-DC4AC9D024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F29B66-B319-4CCA-9873-BDCBD7021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F08A-60D2-4B87-943E-971F61C8635D}" type="datetimeFigureOut">
              <a:rPr lang="en-US" smtClean="0"/>
              <a:t>25-Mar-20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A316A9-439D-4211-B7E2-8372405A8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950A3B-F185-47A9-A183-EE929F600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468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B78C24C-2A33-4475-95DC-4F9F158FF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F08A-60D2-4B87-943E-971F61C8635D}" type="datetimeFigureOut">
              <a:rPr lang="en-US" smtClean="0"/>
              <a:t>25-Mar-20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415D0C-713B-4738-B43E-4DEC01E36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7813F1-FBA3-4F4F-BE3B-29BD75D4F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346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EE49E-4DED-4877-B2F9-4A51071D82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F74C20-193D-4ACF-B34C-94E11857D9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B21130-6A8F-45B1-A0A1-43AE06D221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4CD109-57F8-4166-8F42-D912C9B18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F08A-60D2-4B87-943E-971F61C8635D}" type="datetimeFigureOut">
              <a:rPr lang="en-US" smtClean="0"/>
              <a:t>25-Mar-20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688E39-0541-4342-B87E-06B6E3CB1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12E906-AE93-48FF-A869-8332C6B1C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268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79A1DC-166D-41E0-96E7-6A6B8F6CE5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0DCF50-15F2-482E-9779-0DA61C561D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56FD5F-7BF2-4947-BC7E-38A8ED1D57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97F581-7F65-4D1F-BE62-2D1B40A1D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F08A-60D2-4B87-943E-971F61C8635D}" type="datetimeFigureOut">
              <a:rPr lang="en-US" smtClean="0"/>
              <a:t>25-Mar-20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93CCF9-F695-4D84-8868-9C445E34C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F13975-2EE4-4180-A298-AD65BB2EE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044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5CEF56E0-96E6-478D-90F7-8471849F9D29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434" y="5659142"/>
            <a:ext cx="3200400" cy="747194"/>
          </a:xfrm>
          <a:prstGeom prst="rect">
            <a:avLst/>
          </a:prstGeom>
        </p:spPr>
      </p:pic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6FC247F3-1461-42E4-8CF1-79DE0EEB734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35" t="27779" r="8994" b="42787"/>
          <a:stretch/>
        </p:blipFill>
        <p:spPr>
          <a:xfrm>
            <a:off x="7878792" y="5256362"/>
            <a:ext cx="4255698" cy="1552755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7A947BC-F782-414A-829E-CDAC100A28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0AF5BF-C0EB-4A33-B67E-FEF0ACFB3B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28EC2B-1374-4FCD-A503-405170B20A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9F08A-60D2-4B87-943E-971F61C8635D}" type="datetimeFigureOut">
              <a:rPr lang="en-US" smtClean="0"/>
              <a:t>25-Mar-20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F19F5-96EF-46A4-862C-216E71735A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C96466-A668-421D-94A6-208D952BDD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7A9E001-EED0-4241-A55E-3AA08BDB1625}"/>
              </a:ext>
            </a:extLst>
          </p:cNvPr>
          <p:cNvSpPr txBox="1"/>
          <p:nvPr userDrawn="1"/>
        </p:nvSpPr>
        <p:spPr>
          <a:xfrm rot="5400000">
            <a:off x="1714425" y="5471228"/>
            <a:ext cx="461665" cy="221411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dirty="0"/>
              <a:t>khoisuthophuong.com</a:t>
            </a:r>
          </a:p>
        </p:txBody>
      </p:sp>
    </p:spTree>
    <p:extLst>
      <p:ext uri="{BB962C8B-B14F-4D97-AF65-F5344CB8AC3E}">
        <p14:creationId xmlns:p14="http://schemas.microsoft.com/office/powerpoint/2010/main" val="3104591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8EED3-EDE4-481E-8746-37516032A4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362" y="1122363"/>
            <a:ext cx="10846280" cy="2387600"/>
          </a:xfrm>
        </p:spPr>
        <p:txBody>
          <a:bodyPr>
            <a:normAutofit/>
          </a:bodyPr>
          <a:lstStyle/>
          <a:p>
            <a:r>
              <a:rPr lang="en-GB" sz="8000" b="1" dirty="0"/>
              <a:t>Cho </a:t>
            </a:r>
            <a:r>
              <a:rPr lang="en-GB" sz="8000" b="1" dirty="0" err="1"/>
              <a:t>Đến</a:t>
            </a:r>
            <a:r>
              <a:rPr lang="en-GB" sz="8000" b="1" dirty="0"/>
              <a:t> </a:t>
            </a:r>
            <a:r>
              <a:rPr lang="en-GB" sz="8000" b="1" dirty="0" err="1"/>
              <a:t>Mãi</a:t>
            </a:r>
            <a:r>
              <a:rPr lang="en-GB" sz="8000" b="1" dirty="0"/>
              <a:t> </a:t>
            </a:r>
            <a:r>
              <a:rPr lang="en-GB" sz="8000" b="1" dirty="0" err="1"/>
              <a:t>Mãi</a:t>
            </a:r>
            <a:endParaRPr lang="en-US" sz="80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2783BA-D1A8-4F92-8A88-BC7A4DC7CEA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800" i="1" dirty="0" err="1"/>
              <a:t>Nhạc</a:t>
            </a:r>
            <a:r>
              <a:rPr lang="en-US" sz="1800" i="1" dirty="0"/>
              <a:t>-Sean Goh; </a:t>
            </a:r>
            <a:r>
              <a:rPr lang="en-US" sz="1800" i="1" dirty="0" err="1"/>
              <a:t>Dịch</a:t>
            </a:r>
            <a:r>
              <a:rPr lang="en-US" sz="1800" i="1" dirty="0"/>
              <a:t> </a:t>
            </a:r>
            <a:r>
              <a:rPr lang="en-US" sz="1800" i="1" dirty="0" err="1"/>
              <a:t>từ</a:t>
            </a:r>
            <a:r>
              <a:rPr lang="en-US" sz="1800" i="1" dirty="0"/>
              <a:t>-Joshua </a:t>
            </a:r>
            <a:r>
              <a:rPr lang="en-US" sz="1800" i="1" dirty="0" err="1"/>
              <a:t>Phạm</a:t>
            </a:r>
            <a:r>
              <a:rPr lang="en-US" sz="1800" i="1" dirty="0"/>
              <a:t> - </a:t>
            </a:r>
            <a:r>
              <a:rPr lang="en-US" sz="1800" i="1" dirty="0" err="1"/>
              <a:t>Khóa</a:t>
            </a:r>
            <a:r>
              <a:rPr lang="en-US" sz="1800" i="1" dirty="0"/>
              <a:t> A♭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540946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2C2491-3FAA-4078-8C3A-679D5A074E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607" y="353384"/>
            <a:ext cx="10967049" cy="435133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xxxxxCon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quyết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tiến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bước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b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Chúa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chọn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lúc</a:t>
            </a:r>
            <a:b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Chúa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yêu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trở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lại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vinh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quang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Dẫu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hẹp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chông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gai,</a:t>
            </a:r>
            <a:b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thập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giá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vác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mình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hoài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14202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2C2491-3FAA-4078-8C3A-679D5A074E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607" y="353384"/>
            <a:ext cx="10967049" cy="435133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Con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biết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trước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cuối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b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dấn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thân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này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con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sẽ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thấy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Chúa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b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yêu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trở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lại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bên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con.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Chúa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đầy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hiển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vinh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Ngài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vui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đón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rước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lòng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736615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2C2491-3FAA-4078-8C3A-679D5A074E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607" y="353384"/>
            <a:ext cx="10967049" cy="435133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Trước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lúc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Chúa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Cứu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Thế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trở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lại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thế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  </a:t>
            </a:r>
            <a:b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    con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xin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dâng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đời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chăm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lo</a:t>
            </a:r>
            <a:b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công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việc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Cha.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lúc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Chúa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Cứu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Thế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trở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lại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thế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    con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xin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dâng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lòng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con</a:t>
            </a:r>
            <a:b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ngợi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khen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Giê-xu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10519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2C2491-3FAA-4078-8C3A-679D5A074E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607" y="353384"/>
            <a:ext cx="10967049" cy="435133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Ngài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Đấng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hằng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dấu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yêu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Giê-xu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Christ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Vua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hiển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vinh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b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Ngài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Đấng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hằng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dấu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yêu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trần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Cứu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Chúa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đời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đời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104563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193F192-9AA0-4099-B448-AE1C00AD9622}" vid="{A879A7EA-E10F-4816-A968-C60DDA703C2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kstp</Template>
  <TotalTime>143</TotalTime>
  <Words>181</Words>
  <PresentationFormat>Widescreen</PresentationFormat>
  <Paragraphs>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Cho Đến Mãi Mãi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2020-03-24T15:10:51Z</dcterms:created>
  <dcterms:modified xsi:type="dcterms:W3CDTF">2020-03-25T13:51:56Z</dcterms:modified>
</cp:coreProperties>
</file>