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24-Mar-20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362" y="1122363"/>
            <a:ext cx="10846280" cy="2387600"/>
          </a:xfrm>
        </p:spPr>
        <p:txBody>
          <a:bodyPr>
            <a:normAutofit/>
          </a:bodyPr>
          <a:lstStyle/>
          <a:p>
            <a:r>
              <a:rPr lang="en-US" sz="8000" b="1" dirty="0"/>
              <a:t>Anh </a:t>
            </a:r>
            <a:r>
              <a:rPr lang="en-US" sz="8000" b="1" dirty="0" err="1"/>
              <a:t>Em</a:t>
            </a:r>
            <a:r>
              <a:rPr lang="en-US" sz="8000" b="1" dirty="0"/>
              <a:t> Trong </a:t>
            </a:r>
            <a:r>
              <a:rPr lang="en-US" sz="8000" b="1" dirty="0" err="1"/>
              <a:t>Chúa</a:t>
            </a:r>
            <a:r>
              <a:rPr lang="en-US" sz="8000" b="1" dirty="0"/>
              <a:t> </a:t>
            </a:r>
            <a:r>
              <a:rPr lang="en-US" sz="8000" b="1" dirty="0" err="1"/>
              <a:t>Giê-xu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Truyền</a:t>
            </a:r>
            <a:r>
              <a:rPr lang="en-US" sz="1800" i="1" dirty="0"/>
              <a:t> </a:t>
            </a:r>
            <a:r>
              <a:rPr lang="en-US" sz="1800" i="1" dirty="0" err="1"/>
              <a:t>Thống</a:t>
            </a:r>
            <a:r>
              <a:rPr lang="en-US" sz="1800" i="1" dirty="0"/>
              <a:t> - </a:t>
            </a:r>
            <a:r>
              <a:rPr lang="en-US" sz="1800" i="1" dirty="0" err="1"/>
              <a:t>Khóa</a:t>
            </a:r>
            <a:r>
              <a:rPr lang="en-US" sz="1800" i="1" dirty="0"/>
              <a:t> A♭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Trong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trong Christ.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khuyên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14742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anh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đình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100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trong Christ.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thương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b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dạy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khuyên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ta.</a:t>
            </a:r>
          </a:p>
        </p:txBody>
      </p:sp>
    </p:spTree>
    <p:extLst>
      <p:ext uri="{BB962C8B-B14F-4D97-AF65-F5344CB8AC3E}">
        <p14:creationId xmlns:p14="http://schemas.microsoft.com/office/powerpoint/2010/main" val="106570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126</TotalTime>
  <Words>132</Words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Anh Em Trong Chúa Giê-xu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2020-03-24T17:17:31Z</dcterms:modified>
</cp:coreProperties>
</file>